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IBM Plex Sans Medium"/>
      <p:regular r:id="rId11"/>
    </p:embeddedFont>
    <p:embeddedFont>
      <p:font typeface="IBM Plex Sans Medium"/>
      <p:regular r:id="rId12"/>
    </p:embeddedFont>
    <p:embeddedFont>
      <p:font typeface="IBM Plex Sans Medium"/>
      <p:regular r:id="rId13"/>
    </p:embeddedFont>
    <p:embeddedFont>
      <p:font typeface="IBM Plex Sans Medium"/>
      <p:regular r:id="rId14"/>
    </p:embeddedFont>
    <p:embeddedFont>
      <p:font typeface="Roboto"/>
      <p:regular r:id="rId15"/>
    </p:embeddedFont>
    <p:embeddedFont>
      <p:font typeface="Roboto"/>
      <p:regular r:id="rId16"/>
    </p:embeddedFont>
    <p:embeddedFont>
      <p:font typeface="Roboto"/>
      <p:regular r:id="rId17"/>
    </p:embeddedFont>
    <p:embeddedFont>
      <p:font typeface="Roboto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Relationship Id="rId17" Type="http://schemas.openxmlformats.org/officeDocument/2006/relationships/font" Target="fonts/font7.fntdata"/><Relationship Id="rId18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2-1.png>
</file>

<file path=ppt/media/image-3-1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unZqFBEcZok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189083"/>
            <a:ext cx="5587127" cy="3086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Automação de Matrícula com Comunicação Imediata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5645468"/>
            <a:ext cx="55871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Equipe: Juan, Jhonatan e Kevin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880360"/>
            <a:ext cx="12902327" cy="24688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77478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Chatbot de Suporte Dinâmico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690813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6597253" y="2937629"/>
            <a:ext cx="359163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Confirmação Instantânea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597253" y="3471505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Notifica o usuário sobre a aprovação.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4360188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6597253" y="460700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Orientações Claras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597253" y="5140881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Guia o usuário em caso de documentos inválidos.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6029563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sp>
        <p:nvSpPr>
          <p:cNvPr id="11" name="Text 8"/>
          <p:cNvSpPr/>
          <p:nvPr/>
        </p:nvSpPr>
        <p:spPr>
          <a:xfrm>
            <a:off x="6597253" y="627638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Suporte 24/7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597253" y="6810256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Disponível a qualquer momento para auxiliar.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286131"/>
            <a:ext cx="962751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 Solução: Automação Inteligente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570559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1030605" y="5798106"/>
            <a:ext cx="22217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6280" y="570559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Automação Completa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6280" y="6239470"/>
            <a:ext cx="333398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Elimina a necessidade de intervenção manual.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47084" y="570559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5413653" y="5798106"/>
            <a:ext cx="22217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6049328" y="570559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Resposta Imediata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6049328" y="6239470"/>
            <a:ext cx="333398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Reduz drasticamente o tempo de processamento.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9630132" y="570559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3" name="Text 10"/>
          <p:cNvSpPr/>
          <p:nvPr/>
        </p:nvSpPr>
        <p:spPr>
          <a:xfrm>
            <a:off x="9796701" y="5798106"/>
            <a:ext cx="22217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0432375" y="5705594"/>
            <a:ext cx="323457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Diminuição das tarefas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0432375" y="6239470"/>
            <a:ext cx="333398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Reduz o trabalho relacionado  à verificação de documentos.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2024-10-20T16:34:34Z</dcterms:created>
  <dcterms:modified xsi:type="dcterms:W3CDTF">2024-10-20T16:34:34Z</dcterms:modified>
</cp:coreProperties>
</file>